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92D050"/>
    <a:srgbClr val="FFC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8"/>
    <p:restoredTop sz="92585"/>
  </p:normalViewPr>
  <p:slideViewPr>
    <p:cSldViewPr snapToGrid="0" snapToObjects="1">
      <p:cViewPr varScale="1">
        <p:scale>
          <a:sx n="157" d="100"/>
          <a:sy n="157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C4893-5B18-AC4E-AF11-565280F3CCCB}" type="datetimeFigureOut">
              <a:rPr lang="nl-NL" smtClean="0"/>
              <a:t>29-08-19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009AE-FCD9-4143-92E7-56C3E25968B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4491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www.youtube.com</a:t>
            </a:r>
            <a:r>
              <a:rPr lang="nl-NL" dirty="0"/>
              <a:t>/</a:t>
            </a:r>
            <a:r>
              <a:rPr lang="nl-NL" dirty="0" err="1"/>
              <a:t>watch?v</a:t>
            </a:r>
            <a:r>
              <a:rPr lang="nl-NL" dirty="0"/>
              <a:t>=bBQ9C2G3BFY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6009AE-FCD9-4143-92E7-56C3E25968B5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4824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6009AE-FCD9-4143-92E7-56C3E25968B5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4066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680" y="787082"/>
            <a:ext cx="6035040" cy="249459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680" y="3510598"/>
            <a:ext cx="603504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29-08-19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" r="63981"/>
          <a:stretch/>
        </p:blipFill>
        <p:spPr>
          <a:xfrm>
            <a:off x="5841359" y="327151"/>
            <a:ext cx="5854924" cy="5909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460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29-08-19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608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29-08-19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3517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152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29-08-19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A0B125-62C4-F141-AAA0-B3A205F1E3C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10600" y="365125"/>
            <a:ext cx="2743200" cy="1325563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226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29-08-19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1548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152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29-08-19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BCB5260-19C3-9E43-A36F-69BA877CB85F}"/>
              </a:ext>
            </a:extLst>
          </p:cNvPr>
          <p:cNvSpPr txBox="1">
            <a:spLocks/>
          </p:cNvSpPr>
          <p:nvPr userDrawn="1"/>
        </p:nvSpPr>
        <p:spPr>
          <a:xfrm>
            <a:off x="8610600" y="365124"/>
            <a:ext cx="358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Click to edit Master title style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327745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29-08-19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173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29-08-19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10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29-08-19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1316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29-08-19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959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97BD-2140-3D4F-81B7-09E15384592B}" type="datetimeFigureOut">
              <a:rPr lang="nl-NL" smtClean="0"/>
              <a:t>29-08-19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5161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797BD-2140-3D4F-81B7-09E15384592B}" type="datetimeFigureOut">
              <a:rPr lang="nl-NL" smtClean="0"/>
              <a:t>29-08-19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4">
            <a:alphaModFix amt="27000"/>
          </a:blip>
          <a:srcRect l="2" r="63981"/>
          <a:stretch/>
        </p:blipFill>
        <p:spPr>
          <a:xfrm>
            <a:off x="5668637" y="182561"/>
            <a:ext cx="6299278" cy="635635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0000"/>
                </a:schemeClr>
              </a:gs>
              <a:gs pos="88000">
                <a:schemeClr val="bg1">
                  <a:alpha val="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>
                  <a:lumMod val="66000"/>
                  <a:lumOff val="34000"/>
                  <a:alpha val="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91808-3E37-CF45-A240-16AC014509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750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BQ9C2G3BF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19apeXtGX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K8sPIioq-e4" TargetMode="External"/><Relationship Id="rId4" Type="http://schemas.openxmlformats.org/officeDocument/2006/relationships/hyperlink" Target="https://www.youtube.com/watch?v=mH8v3Q5amuk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584E8-2091-C148-871F-7F9F5D302C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Game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1A20FF-3826-124A-B8A4-BF03ADECC1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7091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81B6A-8D24-0B41-AF87-E505111E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BE7A733-EC06-9F4F-AF4E-647A83B5C2D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381" r="14381"/>
          <a:stretch>
            <a:fillRect/>
          </a:stretch>
        </p:blipFill>
        <p:spPr>
          <a:xfrm>
            <a:off x="5183188" y="987425"/>
            <a:ext cx="7008812" cy="487362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852DB9-6F3B-5643-90CF-35AAB1C69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9799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D0C7A0-F007-A941-9A6F-CD1EE7A19D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Player</a:t>
            </a:r>
            <a:r>
              <a:rPr lang="nl-NL" dirty="0"/>
              <a:t> Feedback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E952D7A-6E65-354F-8B4B-9A5F4B3B25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7673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C4C65-535A-3243-B717-C47895EBB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Voorbeelden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2918A5-5889-C64C-AB80-97FB6D29B8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NL" dirty="0" err="1"/>
              <a:t>Player</a:t>
            </a:r>
            <a:r>
              <a:rPr lang="nl-NL" dirty="0"/>
              <a:t> Feedback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D619133C-EA39-0C46-BB09-678CCFDC3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228" y="1422154"/>
            <a:ext cx="2540000" cy="25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8B7539-18C4-0B45-B46A-6306EF8B2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828" y="1372271"/>
            <a:ext cx="2908300" cy="2908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31D04A-00D2-3940-BF3E-BD18AA25F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8176" y="1422154"/>
            <a:ext cx="2583869" cy="2540000"/>
          </a:xfrm>
          <a:prstGeom prst="rect">
            <a:avLst/>
          </a:prstGeom>
        </p:spPr>
      </p:pic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FE6E1995-4036-F54C-8AFD-36906531216F}"/>
              </a:ext>
            </a:extLst>
          </p:cNvPr>
          <p:cNvSpPr txBox="1"/>
          <p:nvPr/>
        </p:nvSpPr>
        <p:spPr>
          <a:xfrm>
            <a:off x="1036948" y="5514680"/>
            <a:ext cx="8361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hlinkClick r:id="rId3"/>
              </a:rPr>
              <a:t>Link naar voorbeelden van effects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181006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6FA8-6777-D444-BD4D-8F1C8DA2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Welke vormen van </a:t>
            </a:r>
            <a:r>
              <a:rPr lang="nl-NL" dirty="0" err="1"/>
              <a:t>playerfeedback</a:t>
            </a:r>
            <a:r>
              <a:rPr lang="nl-NL" dirty="0"/>
              <a:t> herkennen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789A6-0BA7-6344-AF07-5D5B2E1C3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b="1" dirty="0" err="1"/>
              <a:t>Fortnite</a:t>
            </a:r>
            <a:endParaRPr lang="nl-NL" b="1" dirty="0">
              <a:hlinkClick r:id="rId3"/>
            </a:endParaRPr>
          </a:p>
          <a:p>
            <a:r>
              <a:rPr lang="nl-NL" dirty="0">
                <a:hlinkClick r:id="rId3"/>
              </a:rPr>
              <a:t>https://www.youtube.com/watch?v=Q19apeXtGXE</a:t>
            </a:r>
            <a:endParaRPr lang="nl-NL" dirty="0"/>
          </a:p>
          <a:p>
            <a:pPr marL="0" indent="0">
              <a:buNone/>
            </a:pPr>
            <a:r>
              <a:rPr lang="nl-NL" b="1" dirty="0"/>
              <a:t>Apex</a:t>
            </a:r>
            <a:r>
              <a:rPr lang="nl-NL" dirty="0"/>
              <a:t> </a:t>
            </a:r>
          </a:p>
          <a:p>
            <a:r>
              <a:rPr lang="nl-NL" dirty="0">
                <a:hlinkClick r:id="rId4"/>
              </a:rPr>
              <a:t>https://www.youtube.com/watch?v=mH8v3Q5amuk</a:t>
            </a:r>
            <a:endParaRPr lang="nl-NL" dirty="0"/>
          </a:p>
          <a:p>
            <a:pPr marL="0" indent="0">
              <a:buNone/>
            </a:pPr>
            <a:r>
              <a:rPr lang="nl-NL" b="1" dirty="0" err="1"/>
              <a:t>Minecraft</a:t>
            </a:r>
            <a:endParaRPr lang="nl-NL" b="1" dirty="0"/>
          </a:p>
          <a:p>
            <a:r>
              <a:rPr lang="nl-NL" dirty="0">
                <a:hlinkClick r:id="rId5"/>
              </a:rPr>
              <a:t>https://www.youtube.com/watch?v=K8sPIioq-e4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6BA0D-AF12-6B42-B40C-4F07FA2A9B2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NL" dirty="0" err="1"/>
              <a:t>Player</a:t>
            </a:r>
            <a:r>
              <a:rPr lang="nl-NL" dirty="0"/>
              <a:t> Feedback</a:t>
            </a:r>
          </a:p>
        </p:txBody>
      </p:sp>
    </p:spTree>
    <p:extLst>
      <p:ext uri="{BB962C8B-B14F-4D97-AF65-F5344CB8AC3E}">
        <p14:creationId xmlns:p14="http://schemas.microsoft.com/office/powerpoint/2010/main" val="2649349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F9B5-AD3B-B646-81A1-1D4C6F32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Particles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9331D-9274-C847-977A-F37B3C22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ParticleSystems</a:t>
            </a:r>
            <a:endParaRPr lang="nl-NL" dirty="0"/>
          </a:p>
          <a:p>
            <a:r>
              <a:rPr lang="nl-NL" dirty="0" err="1"/>
              <a:t>Oneshots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Instantiating</a:t>
            </a:r>
            <a:r>
              <a:rPr lang="nl-NL" dirty="0"/>
              <a:t> van </a:t>
            </a:r>
            <a:r>
              <a:rPr lang="nl-NL" dirty="0" err="1"/>
              <a:t>Particles</a:t>
            </a:r>
            <a:endParaRPr lang="nl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2282C5-6D0A-6349-B494-2CDB68565A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NL"/>
              <a:t>Particles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8520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BAB7-1BF7-5446-81CC-12BEC4CD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24A1-787D-AB48-A9E8-728523449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3BBFA0-79C5-5943-870A-4B20D10D09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NL" dirty="0" err="1"/>
              <a:t>Player</a:t>
            </a:r>
            <a:r>
              <a:rPr lang="nl-NL" dirty="0"/>
              <a:t> Feedback</a:t>
            </a:r>
          </a:p>
        </p:txBody>
      </p:sp>
    </p:spTree>
    <p:extLst>
      <p:ext uri="{BB962C8B-B14F-4D97-AF65-F5344CB8AC3E}">
        <p14:creationId xmlns:p14="http://schemas.microsoft.com/office/powerpoint/2010/main" val="390139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ty Template1.2" id="{6B11E8F1-E8A9-8D41-96F7-1C1A9FABC7A2}" vid="{239DC8D2-C67B-FE4D-86B7-AE0EA0748B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10267</TotalTime>
  <Words>87</Words>
  <Application>Microsoft Macintosh PowerPoint</Application>
  <PresentationFormat>Widescreen</PresentationFormat>
  <Paragraphs>25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Game Programming</vt:lpstr>
      <vt:lpstr>PowerPoint Presentation</vt:lpstr>
      <vt:lpstr>Player Feedback</vt:lpstr>
      <vt:lpstr>Voorbeelden</vt:lpstr>
      <vt:lpstr>Welke vormen van playerfeedback herkennen we?</vt:lpstr>
      <vt:lpstr>Particles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</dc:title>
  <dc:creator>Silvan Herrema</dc:creator>
  <cp:lastModifiedBy>Silvan Herrema</cp:lastModifiedBy>
  <cp:revision>12</cp:revision>
  <dcterms:created xsi:type="dcterms:W3CDTF">2019-08-29T10:18:41Z</dcterms:created>
  <dcterms:modified xsi:type="dcterms:W3CDTF">2019-09-05T13:54:03Z</dcterms:modified>
</cp:coreProperties>
</file>